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43891200"/>
  <p:notesSz cx="6716713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94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>
          <p15:clr>
            <a:srgbClr val="A4A3A4"/>
          </p15:clr>
        </p15:guide>
        <p15:guide id="2" pos="211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990000"/>
    <a:srgbClr val="3399FF"/>
    <a:srgbClr val="E4D7E7"/>
    <a:srgbClr val="E2CCE0"/>
    <a:srgbClr val="DCC2CD"/>
    <a:srgbClr val="CFC8D6"/>
    <a:srgbClr val="B9A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howGuides="1">
      <p:cViewPr varScale="1">
        <p:scale>
          <a:sx n="20" d="100"/>
          <a:sy n="20" d="100"/>
        </p:scale>
        <p:origin x="3160" y="312"/>
      </p:cViewPr>
      <p:guideLst>
        <p:guide orient="horz" pos="10944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1884" y="-84"/>
      </p:cViewPr>
      <p:guideLst>
        <p:guide orient="horz" pos="2910"/>
        <p:guide pos="211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38350" y="685800"/>
            <a:ext cx="26289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82350491-79A7-4104-940E-0169D48D89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D16539-F266-40B6-B76A-D64E409A39B1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6" y="13635567"/>
            <a:ext cx="27979688" cy="94064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3" y="24870834"/>
            <a:ext cx="23043356" cy="1121833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E4DE01-7488-4732-A63C-84D9B61D40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211D9-BD73-42B1-9D55-1145769005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3" y="3898901"/>
            <a:ext cx="6994922" cy="35115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8166" y="3898901"/>
            <a:ext cx="20872847" cy="35115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8A9BD-BB5A-4D64-A116-86760B768A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7F89FC-02B6-4E57-8F57-1E9468180E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28204585"/>
            <a:ext cx="27980879" cy="87164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18603384"/>
            <a:ext cx="27980879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C854A-CDDA-44AF-89DC-292007E719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8166" y="12685184"/>
            <a:ext cx="13933884" cy="263292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6350" y="12685184"/>
            <a:ext cx="13933885" cy="263292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A5FF3-BF21-4CC6-8577-A920887CF7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1756833"/>
            <a:ext cx="29627513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9825568"/>
            <a:ext cx="14544675" cy="40936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13919201"/>
            <a:ext cx="14544675" cy="252878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9" y="9825568"/>
            <a:ext cx="14550628" cy="40936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9" y="13919201"/>
            <a:ext cx="14550628" cy="252878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3B592-E230-474D-BFAB-6257974C07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C8678-6925-4C3B-B601-E861DC7A3D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E66B2-9313-44FE-BCA7-9F6D2272B0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1748367"/>
            <a:ext cx="10829925" cy="74358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1748367"/>
            <a:ext cx="18402300" cy="374586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9184217"/>
            <a:ext cx="10829925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C8CF0-07CC-431C-91D0-FC96CB091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8" y="30723418"/>
            <a:ext cx="19751278" cy="36279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8" y="3922185"/>
            <a:ext cx="19751278" cy="263334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8" y="34351385"/>
            <a:ext cx="19751278" cy="51498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FCE0A1-B3D2-4BD6-A63F-99D8C732E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8563" y="3898900"/>
            <a:ext cx="27981275" cy="731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07594" tIns="153799" rIns="307594" bIns="1537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68563" y="12685713"/>
            <a:ext cx="27981275" cy="263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07594" tIns="153799" rIns="307594" bIns="1537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68563" y="39992300"/>
            <a:ext cx="6858000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7594" tIns="153799" rIns="307594" bIns="153799" numCol="1" anchor="t" anchorCtr="0" compatLnSpc="1">
            <a:prstTxWarp prst="textNoShape">
              <a:avLst/>
            </a:prstTxWarp>
          </a:bodyPr>
          <a:lstStyle>
            <a:lvl1pPr>
              <a:defRPr sz="4700">
                <a:effectLst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39992300"/>
            <a:ext cx="10423525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7594" tIns="153799" rIns="307594" bIns="153799" numCol="1" anchor="t" anchorCtr="0" compatLnSpc="1">
            <a:prstTxWarp prst="textNoShape">
              <a:avLst/>
            </a:prstTxWarp>
          </a:bodyPr>
          <a:lstStyle>
            <a:lvl1pPr algn="ctr">
              <a:defRPr sz="4700">
                <a:effectLst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39992300"/>
            <a:ext cx="6858000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7594" tIns="153799" rIns="307594" bIns="153799" numCol="1" anchor="t" anchorCtr="0" compatLnSpc="1">
            <a:prstTxWarp prst="textNoShape">
              <a:avLst/>
            </a:prstTxWarp>
          </a:bodyPr>
          <a:lstStyle>
            <a:lvl1pPr algn="r">
              <a:defRPr sz="4700">
                <a:effectLst/>
              </a:defRPr>
            </a:lvl1pPr>
          </a:lstStyle>
          <a:p>
            <a:fld id="{9D1B7CE5-CDF9-4642-8D1E-8A4D7B9E37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2pPr>
      <a:lvl3pPr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3pPr>
      <a:lvl4pPr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4pPr>
      <a:lvl5pPr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5pPr>
      <a:lvl6pPr marL="457200"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6pPr>
      <a:lvl7pPr marL="914400"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7pPr>
      <a:lvl8pPr marL="1371600"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8pPr>
      <a:lvl9pPr marL="1828800" algn="ctr" defTabSz="3074988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9pPr>
    </p:titleStyle>
    <p:bodyStyle>
      <a:lvl1pPr marL="1150938" indent="-1150938" algn="l" defTabSz="3074988" rtl="0" eaLnBrk="0" fontAlgn="base" hangingPunct="0">
        <a:spcBef>
          <a:spcPct val="20000"/>
        </a:spcBef>
        <a:spcAft>
          <a:spcPct val="0"/>
        </a:spcAft>
        <a:buChar char="•"/>
        <a:defRPr sz="10700">
          <a:solidFill>
            <a:schemeClr val="tx1"/>
          </a:solidFill>
          <a:latin typeface="+mn-lt"/>
          <a:ea typeface="+mn-ea"/>
          <a:cs typeface="+mn-cs"/>
        </a:defRPr>
      </a:lvl1pPr>
      <a:lvl2pPr marL="2497138" indent="-960438" algn="l" defTabSz="3074988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2pPr>
      <a:lvl3pPr marL="3843338" indent="-768350" algn="l" defTabSz="3074988" rtl="0" eaLnBrk="0" fontAlgn="base" hangingPunct="0">
        <a:spcBef>
          <a:spcPct val="20000"/>
        </a:spcBef>
        <a:spcAft>
          <a:spcPct val="0"/>
        </a:spcAft>
        <a:buChar char="•"/>
        <a:defRPr sz="8100">
          <a:solidFill>
            <a:schemeClr val="tx1"/>
          </a:solidFill>
          <a:latin typeface="+mn-lt"/>
        </a:defRPr>
      </a:lvl3pPr>
      <a:lvl4pPr marL="5384800" indent="-773113" algn="l" defTabSz="3074988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921500" indent="-768350" algn="l" defTabSz="3074988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378700" indent="-768350" algn="l" defTabSz="3074988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835900" indent="-768350" algn="l" defTabSz="3074988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8293100" indent="-768350" algn="l" defTabSz="3074988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750300" indent="-768350" algn="l" defTabSz="3074988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01"/>
          <p:cNvSpPr txBox="1">
            <a:spLocks noChangeArrowheads="1"/>
          </p:cNvSpPr>
          <p:nvPr/>
        </p:nvSpPr>
        <p:spPr bwMode="auto">
          <a:xfrm>
            <a:off x="15063788" y="4186238"/>
            <a:ext cx="4349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15405" tIns="107703" rIns="215405" bIns="107703">
            <a:spAutoFit/>
          </a:bodyPr>
          <a:lstStyle/>
          <a:p>
            <a:pPr defTabSz="2154238"/>
            <a:endParaRPr lang="en-US" sz="570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1" name="Text Box 202"/>
          <p:cNvSpPr txBox="1">
            <a:spLocks noChangeArrowheads="1"/>
          </p:cNvSpPr>
          <p:nvPr/>
        </p:nvSpPr>
        <p:spPr bwMode="auto">
          <a:xfrm>
            <a:off x="11201400" y="7239000"/>
            <a:ext cx="11506200" cy="23360063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USE BULLETS AND SUB-HEADINGS</a:t>
            </a:r>
            <a:endParaRPr lang="en-US" sz="2800">
              <a:effectLst/>
              <a:latin typeface="Arial" charset="0"/>
              <a:cs typeface="Arial" charset="0"/>
            </a:endParaRPr>
          </a:p>
          <a:p>
            <a:r>
              <a:rPr lang="en-US" sz="2800">
                <a:effectLst/>
                <a:latin typeface="Arial" charset="0"/>
                <a:cs typeface="Arial" charset="0"/>
              </a:rPr>
              <a:t>Arial 28</a:t>
            </a:r>
          </a:p>
          <a:p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en-US" sz="2800">
              <a:effectLst/>
              <a:latin typeface="Arial" charset="0"/>
              <a:cs typeface="Arial" charset="0"/>
            </a:endParaRPr>
          </a:p>
          <a:p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en-US" sz="2800">
              <a:effectLst/>
              <a:latin typeface="Arial" charset="0"/>
              <a:cs typeface="Arial" charset="0"/>
            </a:endParaRPr>
          </a:p>
          <a:p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52" name="Text Box 205"/>
          <p:cNvSpPr txBox="1">
            <a:spLocks noChangeArrowheads="1"/>
          </p:cNvSpPr>
          <p:nvPr/>
        </p:nvSpPr>
        <p:spPr bwMode="auto">
          <a:xfrm>
            <a:off x="457200" y="7239000"/>
            <a:ext cx="10401300" cy="10402888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defTabSz="612775"/>
            <a:r>
              <a:rPr lang="en-US" sz="28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USE BULLETS </a:t>
            </a:r>
          </a:p>
          <a:p>
            <a:pPr defTabSz="612775"/>
            <a:r>
              <a:rPr lang="en-US" sz="2800">
                <a:effectLst/>
                <a:latin typeface="Arial" charset="0"/>
                <a:cs typeface="Arial" charset="0"/>
              </a:rPr>
              <a:t>Arial 28</a:t>
            </a:r>
          </a:p>
          <a:p>
            <a:pPr defTabSz="612775"/>
            <a:endParaRPr lang="en-US" sz="2800">
              <a:effectLst/>
              <a:latin typeface="Arial" charset="0"/>
              <a:cs typeface="Arial" charset="0"/>
            </a:endParaRPr>
          </a:p>
          <a:p>
            <a:pPr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612775"/>
            <a:endParaRPr lang="en-US" sz="2800">
              <a:effectLst/>
              <a:latin typeface="Arial" charset="0"/>
              <a:cs typeface="Arial" charset="0"/>
            </a:endParaRPr>
          </a:p>
        </p:txBody>
      </p:sp>
      <p:sp>
        <p:nvSpPr>
          <p:cNvPr id="2053" name="Text Box 207"/>
          <p:cNvSpPr txBox="1">
            <a:spLocks noChangeArrowheads="1"/>
          </p:cNvSpPr>
          <p:nvPr/>
        </p:nvSpPr>
        <p:spPr bwMode="auto">
          <a:xfrm>
            <a:off x="331788" y="6262688"/>
            <a:ext cx="10398125" cy="64611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INTRODUCTION</a:t>
            </a:r>
          </a:p>
        </p:txBody>
      </p:sp>
      <p:sp>
        <p:nvSpPr>
          <p:cNvPr id="2054" name="Text Box 208"/>
          <p:cNvSpPr txBox="1">
            <a:spLocks noChangeArrowheads="1"/>
          </p:cNvSpPr>
          <p:nvPr/>
        </p:nvSpPr>
        <p:spPr bwMode="auto">
          <a:xfrm>
            <a:off x="23061613" y="15697200"/>
            <a:ext cx="9525000" cy="64611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CONCLUSIONS</a:t>
            </a:r>
          </a:p>
        </p:txBody>
      </p:sp>
      <p:sp>
        <p:nvSpPr>
          <p:cNvPr id="2055" name="Text Box 209"/>
          <p:cNvSpPr txBox="1">
            <a:spLocks noChangeArrowheads="1"/>
          </p:cNvSpPr>
          <p:nvPr/>
        </p:nvSpPr>
        <p:spPr bwMode="auto">
          <a:xfrm>
            <a:off x="23061613" y="33948688"/>
            <a:ext cx="9448800" cy="64611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REFERENCES</a:t>
            </a:r>
          </a:p>
        </p:txBody>
      </p:sp>
      <p:sp>
        <p:nvSpPr>
          <p:cNvPr id="2056" name="Rectangle 211"/>
          <p:cNvSpPr>
            <a:spLocks noChangeArrowheads="1"/>
          </p:cNvSpPr>
          <p:nvPr/>
        </p:nvSpPr>
        <p:spPr bwMode="auto">
          <a:xfrm>
            <a:off x="2419350" y="587188"/>
            <a:ext cx="28079700" cy="524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60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[</a:t>
            </a:r>
            <a:r>
              <a:rPr lang="en-US" sz="60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TitleXXXXXXXXXXX</a:t>
            </a:r>
            <a:r>
              <a:rPr lang="en-US" sz="60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    XXXXXXXXXXXXXXXXXXXX</a:t>
            </a:r>
          </a:p>
          <a:p>
            <a:pPr algn="ctr">
              <a:lnSpc>
                <a:spcPct val="90000"/>
              </a:lnSpc>
            </a:pPr>
            <a:r>
              <a:rPr lang="en-US" sz="60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XXXXXXXXXXXXXXXXXXXXXXXXXXXXXXXXXX] </a:t>
            </a:r>
          </a:p>
          <a:p>
            <a:pPr algn="ctr">
              <a:lnSpc>
                <a:spcPct val="90000"/>
              </a:lnSpc>
            </a:pPr>
            <a:endParaRPr lang="en-US" sz="4800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r>
              <a:rPr lang="en-US" sz="4800" b="1" u="sng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Authors </a:t>
            </a:r>
            <a:r>
              <a:rPr lang="en-US" sz="4800" b="1" u="sng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</a:t>
            </a:r>
            <a:r>
              <a:rPr lang="en-US" sz="48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lang="en-US" sz="48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</a:t>
            </a:r>
            <a:r>
              <a:rPr lang="en-US" sz="48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,  </a:t>
            </a:r>
            <a:r>
              <a:rPr lang="en-US" sz="48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xxxxxxxxxxxxxxxxxxxxxxxxxx</a:t>
            </a:r>
            <a:endParaRPr lang="en-US" sz="48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r>
              <a:rPr lang="en-US" sz="40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Affiliations </a:t>
            </a:r>
            <a:r>
              <a:rPr lang="en-US" sz="40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xxxxxxxxxxxxxxxxxxxxxxxxxxxxx</a:t>
            </a:r>
            <a:r>
              <a:rPr lang="en-US" sz="40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40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</a:t>
            </a:r>
            <a:r>
              <a:rPr lang="en-US" sz="40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40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xxxxxxxxxxxxxxxxxxxxxxxxxxxxxxxxxxxxxxxxxxxxxxxxxxxxxxxxxxxxxxx</a:t>
            </a:r>
            <a:endParaRPr lang="en-US" sz="40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endParaRPr lang="en-US" sz="32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r>
              <a:rPr lang="en-US" sz="32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E-mail: XXXXXX Arial 32 bold XXXXXXXXXXXXXXXXXXXX</a:t>
            </a:r>
            <a:endParaRPr lang="en-US" sz="60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9" name="Text Box 217"/>
          <p:cNvSpPr txBox="1">
            <a:spLocks noChangeArrowheads="1"/>
          </p:cNvSpPr>
          <p:nvPr/>
        </p:nvSpPr>
        <p:spPr bwMode="auto">
          <a:xfrm>
            <a:off x="415925" y="18821400"/>
            <a:ext cx="10404475" cy="12126913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defTabSz="612775"/>
            <a:r>
              <a:rPr lang="en-US" sz="28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USE BULLETS AND SUB-HEADINGS</a:t>
            </a:r>
            <a:endParaRPr lang="en-US" sz="2800">
              <a:effectLst/>
              <a:latin typeface="Arial" charset="0"/>
              <a:cs typeface="Arial" charset="0"/>
            </a:endParaRPr>
          </a:p>
          <a:p>
            <a:pPr defTabSz="612775"/>
            <a:r>
              <a:rPr lang="en-US" sz="2800">
                <a:effectLst/>
                <a:latin typeface="Arial" charset="0"/>
                <a:cs typeface="Arial" charset="0"/>
              </a:rPr>
              <a:t>Arial 28</a:t>
            </a:r>
          </a:p>
          <a:p>
            <a:pPr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60" name="Text Box 218"/>
          <p:cNvSpPr txBox="1">
            <a:spLocks noChangeArrowheads="1"/>
          </p:cNvSpPr>
          <p:nvPr/>
        </p:nvSpPr>
        <p:spPr bwMode="auto">
          <a:xfrm>
            <a:off x="415925" y="17907000"/>
            <a:ext cx="10287000" cy="64611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MATERIALS &amp; METHODS</a:t>
            </a:r>
          </a:p>
        </p:txBody>
      </p:sp>
      <p:sp>
        <p:nvSpPr>
          <p:cNvPr id="2061" name="Text Box 219"/>
          <p:cNvSpPr txBox="1">
            <a:spLocks noChangeArrowheads="1"/>
          </p:cNvSpPr>
          <p:nvPr/>
        </p:nvSpPr>
        <p:spPr bwMode="auto">
          <a:xfrm>
            <a:off x="11256963" y="6210300"/>
            <a:ext cx="21204237" cy="6477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RESULTS &amp; DISCUSSION</a:t>
            </a:r>
          </a:p>
        </p:txBody>
      </p:sp>
      <p:sp>
        <p:nvSpPr>
          <p:cNvPr id="2062" name="Text Box 220"/>
          <p:cNvSpPr txBox="1">
            <a:spLocks noChangeArrowheads="1"/>
          </p:cNvSpPr>
          <p:nvPr/>
        </p:nvSpPr>
        <p:spPr bwMode="auto">
          <a:xfrm>
            <a:off x="23088600" y="34831338"/>
            <a:ext cx="9428163" cy="5232412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defTabSz="612775"/>
            <a:r>
              <a:rPr lang="en-US" sz="2800" dirty="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NUMBER YOUR REFERENCE (MAXIMUM 6)</a:t>
            </a:r>
          </a:p>
          <a:p>
            <a:pPr defTabSz="612775"/>
            <a:endParaRPr lang="en-US" sz="2800" dirty="0">
              <a:solidFill>
                <a:srgbClr val="FF0000"/>
              </a:solidFill>
              <a:effectLst/>
              <a:latin typeface="Arial" charset="0"/>
              <a:cs typeface="Arial" charset="0"/>
            </a:endParaRPr>
          </a:p>
          <a:p>
            <a:pPr defTabSz="612775">
              <a:buFont typeface="Times New Roman" pitchFamily="18" charset="0"/>
              <a:buAutoNum type="arabicPeriod"/>
            </a:pPr>
            <a:r>
              <a:rPr lang="en-US" sz="2800" dirty="0">
                <a:effectLst/>
                <a:latin typeface="Arial" charset="0"/>
                <a:cs typeface="Arial" charset="0"/>
              </a:rPr>
              <a:t>Arial 20</a:t>
            </a:r>
          </a:p>
          <a:p>
            <a:pPr defTabSz="612775">
              <a:buFont typeface="Times New Roman" pitchFamily="18" charset="0"/>
              <a:buAutoNum type="arabicPeriod"/>
            </a:pPr>
            <a:r>
              <a:rPr lang="en-US" sz="2800" dirty="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</a:t>
            </a:r>
          </a:p>
          <a:p>
            <a:pPr defTabSz="612775">
              <a:buFont typeface="Times New Roman" pitchFamily="18" charset="0"/>
              <a:buAutoNum type="arabicPeriod"/>
            </a:pPr>
            <a:r>
              <a:rPr lang="en-US" sz="2800" dirty="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</a:t>
            </a:r>
          </a:p>
          <a:p>
            <a:pPr defTabSz="612775">
              <a:buFont typeface="Times New Roman" pitchFamily="18" charset="0"/>
              <a:buAutoNum type="arabicPeriod"/>
            </a:pPr>
            <a:r>
              <a:rPr lang="en-US" sz="2800" dirty="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63" name="Text Box 221"/>
          <p:cNvSpPr txBox="1">
            <a:spLocks noChangeArrowheads="1"/>
          </p:cNvSpPr>
          <p:nvPr/>
        </p:nvSpPr>
        <p:spPr bwMode="auto">
          <a:xfrm>
            <a:off x="23067963" y="16676688"/>
            <a:ext cx="9421812" cy="12342812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marL="171450" indent="-171450" defTabSz="612775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USE BULLETS </a:t>
            </a:r>
          </a:p>
          <a:p>
            <a:pPr marL="171450" indent="-171450" defTabSz="612775">
              <a:spcBef>
                <a:spcPct val="50000"/>
              </a:spcBef>
              <a:buFont typeface="Arial" charset="0"/>
              <a:buChar char="•"/>
            </a:pPr>
            <a:r>
              <a:rPr lang="en-US" sz="2800">
                <a:effectLst/>
                <a:latin typeface="Arial" charset="0"/>
                <a:cs typeface="Arial" charset="0"/>
              </a:rPr>
              <a:t>Arial 28</a:t>
            </a:r>
          </a:p>
          <a:p>
            <a:pPr marL="171450" indent="-171450" defTabSz="612775">
              <a:spcBef>
                <a:spcPct val="50000"/>
              </a:spcBef>
              <a:buFont typeface="Arial" charset="0"/>
              <a:buChar char="•"/>
            </a:pPr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171450" indent="-171450" defTabSz="612775">
              <a:spcBef>
                <a:spcPct val="50000"/>
              </a:spcBef>
              <a:buFontTx/>
              <a:buChar char="•"/>
            </a:pPr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64" name="Rectangle 227"/>
          <p:cNvSpPr>
            <a:spLocks noChangeArrowheads="1"/>
          </p:cNvSpPr>
          <p:nvPr/>
        </p:nvSpPr>
        <p:spPr bwMode="auto">
          <a:xfrm>
            <a:off x="17221200" y="31537275"/>
            <a:ext cx="5410200" cy="853663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Picture/Chart/Table</a:t>
            </a:r>
          </a:p>
        </p:txBody>
      </p:sp>
      <p:sp>
        <p:nvSpPr>
          <p:cNvPr id="2065" name="Rectangle 228"/>
          <p:cNvSpPr>
            <a:spLocks noChangeArrowheads="1"/>
          </p:cNvSpPr>
          <p:nvPr/>
        </p:nvSpPr>
        <p:spPr bwMode="auto">
          <a:xfrm>
            <a:off x="11201400" y="31599188"/>
            <a:ext cx="5486400" cy="84753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Picture/Chart/Table</a:t>
            </a:r>
          </a:p>
        </p:txBody>
      </p:sp>
      <p:sp>
        <p:nvSpPr>
          <p:cNvPr id="2069" name="Text Box 209"/>
          <p:cNvSpPr txBox="1">
            <a:spLocks noChangeArrowheads="1"/>
          </p:cNvSpPr>
          <p:nvPr/>
        </p:nvSpPr>
        <p:spPr bwMode="auto">
          <a:xfrm>
            <a:off x="23061613" y="29662438"/>
            <a:ext cx="9448800" cy="64611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ACKNOWLEDGMENT</a:t>
            </a:r>
          </a:p>
        </p:txBody>
      </p:sp>
      <p:sp>
        <p:nvSpPr>
          <p:cNvPr id="2070" name="Text Box 220"/>
          <p:cNvSpPr txBox="1">
            <a:spLocks noChangeArrowheads="1"/>
          </p:cNvSpPr>
          <p:nvPr/>
        </p:nvSpPr>
        <p:spPr bwMode="auto">
          <a:xfrm>
            <a:off x="23050500" y="30653038"/>
            <a:ext cx="9428163" cy="3076575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marL="514350" indent="-514350" defTabSz="612775"/>
            <a:r>
              <a:rPr lang="en-US" sz="2800">
                <a:effectLst/>
                <a:latin typeface="Arial" charset="0"/>
                <a:cs typeface="Arial" charset="0"/>
              </a:rPr>
              <a:t>	Arial 28</a:t>
            </a:r>
          </a:p>
          <a:p>
            <a:pPr marL="514350" indent="-514350" defTabSz="612775"/>
            <a:r>
              <a:rPr lang="en-US" sz="280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514350" indent="-514350" defTabSz="612775"/>
            <a:endParaRPr lang="en-US" sz="2800">
              <a:effectLst/>
              <a:latin typeface="Arial" charset="0"/>
              <a:cs typeface="Arial" charset="0"/>
            </a:endParaRPr>
          </a:p>
        </p:txBody>
      </p:sp>
      <p:sp>
        <p:nvSpPr>
          <p:cNvPr id="2071" name="Rectangle 203"/>
          <p:cNvSpPr>
            <a:spLocks noChangeArrowheads="1"/>
          </p:cNvSpPr>
          <p:nvPr/>
        </p:nvSpPr>
        <p:spPr bwMode="auto">
          <a:xfrm>
            <a:off x="23206075" y="7794335"/>
            <a:ext cx="4230688" cy="701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Picture/Chart</a:t>
            </a:r>
          </a:p>
        </p:txBody>
      </p:sp>
      <p:sp>
        <p:nvSpPr>
          <p:cNvPr id="2072" name="Rectangle 204"/>
          <p:cNvSpPr>
            <a:spLocks noChangeArrowheads="1"/>
          </p:cNvSpPr>
          <p:nvPr/>
        </p:nvSpPr>
        <p:spPr bwMode="auto">
          <a:xfrm>
            <a:off x="28001499" y="7794335"/>
            <a:ext cx="4360863" cy="701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Picture/Chart</a:t>
            </a:r>
          </a:p>
        </p:txBody>
      </p:sp>
      <p:sp>
        <p:nvSpPr>
          <p:cNvPr id="2075" name="Text Box 217"/>
          <p:cNvSpPr txBox="1">
            <a:spLocks noChangeArrowheads="1"/>
          </p:cNvSpPr>
          <p:nvPr/>
        </p:nvSpPr>
        <p:spPr bwMode="auto">
          <a:xfrm>
            <a:off x="457200" y="31394400"/>
            <a:ext cx="10404475" cy="8679509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61170" tIns="30584" rIns="61170" bIns="30584">
            <a:spAutoFit/>
          </a:bodyPr>
          <a:lstStyle/>
          <a:p>
            <a:pPr algn="ctr" defTabSz="612775"/>
            <a:r>
              <a:rPr lang="en-US" sz="2800" dirty="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Flow charts</a:t>
            </a:r>
            <a:endParaRPr lang="en-US" sz="2800" dirty="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 dirty="0" err="1">
                <a:effectLst/>
                <a:latin typeface="Arial" charset="0"/>
                <a:cs typeface="Arial" charset="0"/>
              </a:rPr>
              <a:t>Xxxxxxxxxxxxxxxxxxxx</a:t>
            </a:r>
            <a:endParaRPr lang="en-US" sz="2800" dirty="0">
              <a:effectLst/>
              <a:latin typeface="Arial" charset="0"/>
              <a:cs typeface="Arial" charset="0"/>
            </a:endParaRPr>
          </a:p>
          <a:p>
            <a:pPr algn="ctr" defTabSz="612775"/>
            <a:endParaRPr lang="en-US" sz="2800" dirty="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 dirty="0" err="1">
                <a:effectLst/>
                <a:latin typeface="Arial" charset="0"/>
                <a:cs typeface="Arial" charset="0"/>
              </a:rPr>
              <a:t>Xxxxxxxxxxxxxxxxxxxxxxxxxxxxxxxxxxxxxxxxxxxxxxxxx</a:t>
            </a:r>
            <a:endParaRPr lang="en-US" sz="2800" dirty="0">
              <a:effectLst/>
              <a:latin typeface="Arial" charset="0"/>
              <a:cs typeface="Arial" charset="0"/>
            </a:endParaRPr>
          </a:p>
          <a:p>
            <a:pPr algn="ctr" defTabSz="612775"/>
            <a:endParaRPr lang="en-US" sz="2800" dirty="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 dirty="0" err="1">
                <a:effectLst/>
                <a:latin typeface="Arial" charset="0"/>
                <a:cs typeface="Arial" charset="0"/>
              </a:rPr>
              <a:t>xxxxxxxxxxxxxxxxxxxxxxxxxxxxxxxxxxxxxxxxx</a:t>
            </a:r>
            <a:endParaRPr lang="en-US" sz="2800" dirty="0">
              <a:effectLst/>
              <a:latin typeface="Arial" charset="0"/>
              <a:cs typeface="Arial" charset="0"/>
            </a:endParaRPr>
          </a:p>
          <a:p>
            <a:pPr algn="ctr" defTabSz="612775"/>
            <a:endParaRPr lang="en-US" sz="2800" dirty="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 dirty="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</a:t>
            </a:r>
          </a:p>
          <a:p>
            <a:pPr algn="ctr" defTabSz="612775"/>
            <a:endParaRPr lang="en-US" sz="2800" dirty="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 dirty="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</a:t>
            </a:r>
          </a:p>
          <a:p>
            <a:pPr algn="ctr" defTabSz="612775"/>
            <a:endParaRPr lang="en-US" sz="2800" dirty="0">
              <a:effectLst/>
              <a:latin typeface="Arial" charset="0"/>
              <a:cs typeface="Arial" charset="0"/>
            </a:endParaRPr>
          </a:p>
          <a:p>
            <a:pPr algn="ctr" defTabSz="612775"/>
            <a:endParaRPr lang="en-US" sz="2800" dirty="0">
              <a:effectLst/>
              <a:latin typeface="Arial" charset="0"/>
              <a:cs typeface="Arial" charset="0"/>
            </a:endParaRPr>
          </a:p>
          <a:p>
            <a:pPr algn="ctr" defTabSz="612775"/>
            <a:r>
              <a:rPr lang="en-US" sz="2800" dirty="0">
                <a:effectLst/>
                <a:latin typeface="Arial" charset="0"/>
                <a:cs typeface="Arial" charset="0"/>
              </a:rPr>
              <a:t>Xxxxxxxxxxxxxxxxxxxxxxxxxxxxxxxxxxxxxxxxxxxxxxxxxxxxxxxxxxxxxxxxxxxxxxxxxxxxxxxxxxxxxxxxxxxxxxxxxxxxxxxxxxxxxxxxxxxxxxxxxxxxxxxxxxxxxx</a:t>
            </a:r>
          </a:p>
          <a:p>
            <a:pPr algn="ctr" defTabSz="612775"/>
            <a:endParaRPr lang="en-US" sz="2800" dirty="0">
              <a:effectLst/>
              <a:latin typeface="Arial" charset="0"/>
              <a:cs typeface="Arial" charset="0"/>
            </a:endParaRPr>
          </a:p>
        </p:txBody>
      </p:sp>
      <p:cxnSp>
        <p:nvCxnSpPr>
          <p:cNvPr id="2076" name="Straight Connector 33"/>
          <p:cNvCxnSpPr>
            <a:cxnSpLocks noChangeShapeType="1"/>
          </p:cNvCxnSpPr>
          <p:nvPr/>
        </p:nvCxnSpPr>
        <p:spPr bwMode="auto">
          <a:xfrm>
            <a:off x="914400" y="5943600"/>
            <a:ext cx="30480000" cy="1588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 type="oval" w="med" len="med"/>
            <a:tailEnd type="oval" w="med" len="med"/>
          </a:ln>
        </p:spPr>
      </p:cxnSp>
      <p:sp>
        <p:nvSpPr>
          <p:cNvPr id="29" name="Oval 214"/>
          <p:cNvSpPr>
            <a:spLocks noChangeArrowheads="1"/>
          </p:cNvSpPr>
          <p:nvPr/>
        </p:nvSpPr>
        <p:spPr bwMode="auto">
          <a:xfrm>
            <a:off x="29184600" y="1066800"/>
            <a:ext cx="2514600" cy="2667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Text Box 215"/>
          <p:cNvSpPr txBox="1">
            <a:spLocks noChangeArrowheads="1"/>
          </p:cNvSpPr>
          <p:nvPr/>
        </p:nvSpPr>
        <p:spPr bwMode="auto">
          <a:xfrm>
            <a:off x="29565600" y="1460718"/>
            <a:ext cx="1828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I</a:t>
            </a:r>
            <a:r>
              <a:rPr lang="hi-IN" sz="28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nstitute/ university </a:t>
            </a:r>
            <a:r>
              <a:rPr lang="en-US" sz="28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Logo</a:t>
            </a:r>
          </a:p>
          <a:p>
            <a:pPr algn="ctr"/>
            <a:r>
              <a:rPr lang="en-US" sz="28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Here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0425F1-2A30-5484-5B55-82F70A4938A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3726"/>
          <a:stretch/>
        </p:blipFill>
        <p:spPr>
          <a:xfrm>
            <a:off x="12315825" y="40347559"/>
            <a:ext cx="7677150" cy="3543641"/>
          </a:xfrm>
          <a:prstGeom prst="rect">
            <a:avLst/>
          </a:prstGeom>
        </p:spPr>
      </p:pic>
      <p:cxnSp>
        <p:nvCxnSpPr>
          <p:cNvPr id="5" name="Straight Connector 33">
            <a:extLst>
              <a:ext uri="{FF2B5EF4-FFF2-40B4-BE49-F238E27FC236}">
                <a16:creationId xmlns:a16="http://schemas.microsoft.com/office/drawing/2014/main" id="{E91A2189-1F80-7EBD-76D2-245B63D6D19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447800" y="40346894"/>
            <a:ext cx="30480000" cy="1588"/>
          </a:xfrm>
          <a:prstGeom prst="line">
            <a:avLst/>
          </a:prstGeom>
          <a:noFill/>
          <a:ln w="63500" algn="ctr">
            <a:solidFill>
              <a:srgbClr val="FF0000"/>
            </a:solidFill>
            <a:round/>
            <a:headEnd type="oval" w="med" len="med"/>
            <a:tailEnd type="oval" w="med" len="med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ED84E14E-57BF-83DE-36C8-22F513C2462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028" t="-1675" r="18902" b="1675"/>
          <a:stretch/>
        </p:blipFill>
        <p:spPr>
          <a:xfrm>
            <a:off x="457200" y="214312"/>
            <a:ext cx="4746625" cy="43719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107</Words>
  <Application>Microsoft Macintosh PowerPoint</Application>
  <PresentationFormat>Custom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Scientific Photo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48x96  poster template</dc:title>
  <dc:creator>David Starke</dc:creator>
  <dc:description>This template is copyright of Scientific PhotoGraphic Services, 1999</dc:description>
  <cp:lastModifiedBy>spriya</cp:lastModifiedBy>
  <cp:revision>123</cp:revision>
  <cp:lastPrinted>2000-08-03T00:31:24Z</cp:lastPrinted>
  <dcterms:created xsi:type="dcterms:W3CDTF">2000-02-09T15:01:13Z</dcterms:created>
  <dcterms:modified xsi:type="dcterms:W3CDTF">2025-02-27T10:30:52Z</dcterms:modified>
</cp:coreProperties>
</file>