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0000"/>
    <a:srgbClr val="3399FF"/>
    <a:srgbClr val="E4D7E7"/>
    <a:srgbClr val="E2CCE0"/>
    <a:srgbClr val="DCC2CD"/>
    <a:srgbClr val="CFC8D6"/>
    <a:srgbClr val="B9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20" d="100"/>
          <a:sy n="20" d="100"/>
        </p:scale>
        <p:origin x="3160" y="312"/>
      </p:cViewPr>
      <p:guideLst>
        <p:guide orient="horz" pos="1094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84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82350491-79A7-4104-940E-0169D48D8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16539-F266-40B6-B76A-D64E409A39B1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7"/>
            <a:ext cx="27979688" cy="9406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4DE01-7488-4732-A63C-84D9B61D4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211D9-BD73-42B1-9D55-114576900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3898901"/>
            <a:ext cx="6994922" cy="3511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3898901"/>
            <a:ext cx="20872847" cy="3511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A9BD-BB5A-4D64-A116-86760B768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89FC-02B6-4E57-8F57-1E946818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9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9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C854A-CDDA-44AF-89DC-292007E71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12685184"/>
            <a:ext cx="13933884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12685184"/>
            <a:ext cx="13933885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A5FF3-BF21-4CC6-8577-A920887CF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833"/>
            <a:ext cx="2962751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1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568"/>
            <a:ext cx="1455062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9201"/>
            <a:ext cx="1455062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3B592-E230-474D-BFAB-6257974C0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C8678-6925-4C3B-B601-E861DC7A3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E66B2-9313-44FE-BCA7-9F6D2272B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C8CF0-07CC-431C-91D0-FC96CB091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3418"/>
            <a:ext cx="1975127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185"/>
            <a:ext cx="1975127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1385"/>
            <a:ext cx="1975127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CE0A1-B3D2-4BD6-A63F-99D8C73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8900"/>
            <a:ext cx="27981275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5713"/>
            <a:ext cx="27981275" cy="263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2300"/>
            <a:ext cx="1042352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ctr"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effectLst/>
              </a:defRPr>
            </a:lvl1pPr>
          </a:lstStyle>
          <a:p>
            <a:fld id="{9D1B7CE5-CDF9-4642-8D1E-8A4D7B9E3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1"/>
          <p:cNvSpPr txBox="1">
            <a:spLocks noChangeArrowheads="1"/>
          </p:cNvSpPr>
          <p:nvPr/>
        </p:nvSpPr>
        <p:spPr bwMode="auto">
          <a:xfrm>
            <a:off x="15063788" y="4186238"/>
            <a:ext cx="434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405" tIns="107703" rIns="215405" bIns="107703">
            <a:spAutoFit/>
          </a:bodyPr>
          <a:lstStyle/>
          <a:p>
            <a:pPr defTabSz="2154238"/>
            <a:endParaRPr lang="en-US" sz="570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1" name="Text Box 202"/>
          <p:cNvSpPr txBox="1">
            <a:spLocks noChangeArrowheads="1"/>
          </p:cNvSpPr>
          <p:nvPr/>
        </p:nvSpPr>
        <p:spPr bwMode="auto">
          <a:xfrm>
            <a:off x="11201400" y="7239000"/>
            <a:ext cx="11506200" cy="233600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2" name="Text Box 205"/>
          <p:cNvSpPr txBox="1">
            <a:spLocks noChangeArrowheads="1"/>
          </p:cNvSpPr>
          <p:nvPr/>
        </p:nvSpPr>
        <p:spPr bwMode="auto">
          <a:xfrm>
            <a:off x="457200" y="7239000"/>
            <a:ext cx="10401300" cy="1040288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53" name="Text Box 207"/>
          <p:cNvSpPr txBox="1">
            <a:spLocks noChangeArrowheads="1"/>
          </p:cNvSpPr>
          <p:nvPr/>
        </p:nvSpPr>
        <p:spPr bwMode="auto">
          <a:xfrm>
            <a:off x="331788" y="6262688"/>
            <a:ext cx="10398125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2054" name="Text Box 208"/>
          <p:cNvSpPr txBox="1">
            <a:spLocks noChangeArrowheads="1"/>
          </p:cNvSpPr>
          <p:nvPr/>
        </p:nvSpPr>
        <p:spPr bwMode="auto">
          <a:xfrm>
            <a:off x="23061613" y="15697200"/>
            <a:ext cx="9525000" cy="64611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2055" name="Text Box 209"/>
          <p:cNvSpPr txBox="1">
            <a:spLocks noChangeArrowheads="1"/>
          </p:cNvSpPr>
          <p:nvPr/>
        </p:nvSpPr>
        <p:spPr bwMode="auto">
          <a:xfrm>
            <a:off x="23061613" y="33948688"/>
            <a:ext cx="9448800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2056" name="Rectangle 211"/>
          <p:cNvSpPr>
            <a:spLocks noChangeArrowheads="1"/>
          </p:cNvSpPr>
          <p:nvPr/>
        </p:nvSpPr>
        <p:spPr bwMode="auto">
          <a:xfrm>
            <a:off x="2419350" y="587188"/>
            <a:ext cx="280797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[</a:t>
            </a:r>
            <a:r>
              <a:rPr lang="en-US" sz="6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TitleXXXXXXXXXXX</a:t>
            </a: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   XXXXXXXXXXXXXXXXXXXX</a:t>
            </a:r>
          </a:p>
          <a:p>
            <a:pPr algn="ctr">
              <a:lnSpc>
                <a:spcPct val="90000"/>
              </a:lnSpc>
            </a:pP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XXXXXXXXXXXXXXXXXXXXXXXXXXXXXXXXXX] </a:t>
            </a:r>
          </a:p>
          <a:p>
            <a:pPr algn="ctr">
              <a:lnSpc>
                <a:spcPct val="90000"/>
              </a:lnSpc>
            </a:pPr>
            <a:endParaRPr lang="en-US" sz="4800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u="sng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Authors </a:t>
            </a:r>
            <a:r>
              <a:rPr lang="en-US" sz="4800" b="1" u="sng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</a:t>
            </a:r>
            <a:endParaRPr lang="en-US" sz="48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Affiliations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</a:t>
            </a: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</a:t>
            </a: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xxxxxxxxxxxxxxxxxxxxxxxxxxxxxxxxxxxxxxxxxxxxxxxxxxxxxxxxxxxxxxx</a:t>
            </a:r>
            <a:endParaRPr lang="en-US" sz="4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endParaRPr lang="en-US" sz="32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E-mail: XXXXXX Arial 32 bold XXXXXXXXXXXXXXXXXXXX</a:t>
            </a:r>
            <a:endParaRPr lang="en-US" sz="6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9" name="Text Box 217"/>
          <p:cNvSpPr txBox="1">
            <a:spLocks noChangeArrowheads="1"/>
          </p:cNvSpPr>
          <p:nvPr/>
        </p:nvSpPr>
        <p:spPr bwMode="auto">
          <a:xfrm>
            <a:off x="415925" y="18821400"/>
            <a:ext cx="10404475" cy="121269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0" name="Text Box 218"/>
          <p:cNvSpPr txBox="1">
            <a:spLocks noChangeArrowheads="1"/>
          </p:cNvSpPr>
          <p:nvPr/>
        </p:nvSpPr>
        <p:spPr bwMode="auto">
          <a:xfrm>
            <a:off x="415925" y="17907000"/>
            <a:ext cx="10287000" cy="64611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MATERIALS &amp; METHODS</a:t>
            </a:r>
          </a:p>
        </p:txBody>
      </p:sp>
      <p:sp>
        <p:nvSpPr>
          <p:cNvPr id="2061" name="Text Box 219"/>
          <p:cNvSpPr txBox="1">
            <a:spLocks noChangeArrowheads="1"/>
          </p:cNvSpPr>
          <p:nvPr/>
        </p:nvSpPr>
        <p:spPr bwMode="auto">
          <a:xfrm>
            <a:off x="11256963" y="6210300"/>
            <a:ext cx="21204237" cy="6477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RESULTS &amp; DISCUSSION</a:t>
            </a:r>
          </a:p>
        </p:txBody>
      </p:sp>
      <p:sp>
        <p:nvSpPr>
          <p:cNvPr id="2062" name="Text Box 220"/>
          <p:cNvSpPr txBox="1">
            <a:spLocks noChangeArrowheads="1"/>
          </p:cNvSpPr>
          <p:nvPr/>
        </p:nvSpPr>
        <p:spPr bwMode="auto">
          <a:xfrm>
            <a:off x="23088600" y="34831338"/>
            <a:ext cx="9428163" cy="52324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 dirty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NUMBER YOUR REFERENCE (MAXIMUM 6)</a:t>
            </a:r>
          </a:p>
          <a:p>
            <a:pPr defTabSz="612775"/>
            <a:endParaRPr lang="en-US" sz="2800" dirty="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Arial 20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3" name="Text Box 221"/>
          <p:cNvSpPr txBox="1">
            <a:spLocks noChangeArrowheads="1"/>
          </p:cNvSpPr>
          <p:nvPr/>
        </p:nvSpPr>
        <p:spPr bwMode="auto">
          <a:xfrm>
            <a:off x="23067963" y="16676688"/>
            <a:ext cx="9421812" cy="123428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71450" indent="-171450" defTabSz="612775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 defTabSz="612775">
              <a:spcBef>
                <a:spcPct val="50000"/>
              </a:spcBef>
              <a:buFontTx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4" name="Rectangle 227"/>
          <p:cNvSpPr>
            <a:spLocks noChangeArrowheads="1"/>
          </p:cNvSpPr>
          <p:nvPr/>
        </p:nvSpPr>
        <p:spPr bwMode="auto">
          <a:xfrm>
            <a:off x="17221200" y="31537275"/>
            <a:ext cx="5410200" cy="85366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5" name="Rectangle 228"/>
          <p:cNvSpPr>
            <a:spLocks noChangeArrowheads="1"/>
          </p:cNvSpPr>
          <p:nvPr/>
        </p:nvSpPr>
        <p:spPr bwMode="auto">
          <a:xfrm>
            <a:off x="11201400" y="31599188"/>
            <a:ext cx="5486400" cy="84753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9" name="Text Box 209"/>
          <p:cNvSpPr txBox="1">
            <a:spLocks noChangeArrowheads="1"/>
          </p:cNvSpPr>
          <p:nvPr/>
        </p:nvSpPr>
        <p:spPr bwMode="auto">
          <a:xfrm>
            <a:off x="23061613" y="29662438"/>
            <a:ext cx="9448800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ACKNOWLEDGMENT</a:t>
            </a:r>
          </a:p>
        </p:txBody>
      </p:sp>
      <p:sp>
        <p:nvSpPr>
          <p:cNvPr id="2070" name="Text Box 220"/>
          <p:cNvSpPr txBox="1">
            <a:spLocks noChangeArrowheads="1"/>
          </p:cNvSpPr>
          <p:nvPr/>
        </p:nvSpPr>
        <p:spPr bwMode="auto">
          <a:xfrm>
            <a:off x="23050500" y="30653038"/>
            <a:ext cx="9428163" cy="3076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	Arial 28</a:t>
            </a:r>
          </a:p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514350" indent="-514350"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71" name="Rectangle 203"/>
          <p:cNvSpPr>
            <a:spLocks noChangeArrowheads="1"/>
          </p:cNvSpPr>
          <p:nvPr/>
        </p:nvSpPr>
        <p:spPr bwMode="auto">
          <a:xfrm>
            <a:off x="23206075" y="7794335"/>
            <a:ext cx="4230688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2" name="Rectangle 204"/>
          <p:cNvSpPr>
            <a:spLocks noChangeArrowheads="1"/>
          </p:cNvSpPr>
          <p:nvPr/>
        </p:nvSpPr>
        <p:spPr bwMode="auto">
          <a:xfrm>
            <a:off x="28001499" y="7794335"/>
            <a:ext cx="4360863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5" name="Text Box 217"/>
          <p:cNvSpPr txBox="1">
            <a:spLocks noChangeArrowheads="1"/>
          </p:cNvSpPr>
          <p:nvPr/>
        </p:nvSpPr>
        <p:spPr bwMode="auto">
          <a:xfrm>
            <a:off x="457200" y="31394400"/>
            <a:ext cx="10404475" cy="8679509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algn="ctr" defTabSz="612775"/>
            <a:r>
              <a:rPr lang="en-US" sz="2800" dirty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Flow charts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 err="1">
                <a:effectLst/>
                <a:latin typeface="Arial" charset="0"/>
                <a:cs typeface="Arial" charset="0"/>
              </a:rPr>
              <a:t>Xxxxxxxxxxxxxxxxxxxx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 err="1">
                <a:effectLst/>
                <a:latin typeface="Arial" charset="0"/>
                <a:cs typeface="Arial" charset="0"/>
              </a:rPr>
              <a:t>Xxxxxxxxxxxxxxxxxxxxxxxxxxxxxxxxxxxxxxxxxxxxxxxxx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 err="1">
                <a:effectLst/>
                <a:latin typeface="Arial" charset="0"/>
                <a:cs typeface="Arial" charset="0"/>
              </a:rPr>
              <a:t>xxxxxxxxxxxxxxxxxxxxxxxxxxxxxxxxxxxxxxxxx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</a:t>
            </a: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 dirty="0">
              <a:effectLst/>
              <a:latin typeface="Arial" charset="0"/>
              <a:cs typeface="Arial" charset="0"/>
            </a:endParaRPr>
          </a:p>
        </p:txBody>
      </p:sp>
      <p:cxnSp>
        <p:nvCxnSpPr>
          <p:cNvPr id="2076" name="Straight Connector 33"/>
          <p:cNvCxnSpPr>
            <a:cxnSpLocks noChangeShapeType="1"/>
          </p:cNvCxnSpPr>
          <p:nvPr/>
        </p:nvCxnSpPr>
        <p:spPr bwMode="auto">
          <a:xfrm>
            <a:off x="914400" y="5943600"/>
            <a:ext cx="30480000" cy="1588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sp>
        <p:nvSpPr>
          <p:cNvPr id="29" name="Oval 214"/>
          <p:cNvSpPr>
            <a:spLocks noChangeArrowheads="1"/>
          </p:cNvSpPr>
          <p:nvPr/>
        </p:nvSpPr>
        <p:spPr bwMode="auto">
          <a:xfrm>
            <a:off x="29184600" y="1066800"/>
            <a:ext cx="2514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 Box 215"/>
          <p:cNvSpPr txBox="1">
            <a:spLocks noChangeArrowheads="1"/>
          </p:cNvSpPr>
          <p:nvPr/>
        </p:nvSpPr>
        <p:spPr bwMode="auto">
          <a:xfrm>
            <a:off x="29565600" y="1460718"/>
            <a:ext cx="1828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hi-IN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nstitute/ university </a:t>
            </a:r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Logo</a:t>
            </a:r>
          </a:p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0425F1-2A30-5484-5B55-82F70A4938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726"/>
          <a:stretch/>
        </p:blipFill>
        <p:spPr>
          <a:xfrm>
            <a:off x="12315825" y="40347559"/>
            <a:ext cx="7677150" cy="3543641"/>
          </a:xfrm>
          <a:prstGeom prst="rect">
            <a:avLst/>
          </a:prstGeom>
        </p:spPr>
      </p:pic>
      <p:cxnSp>
        <p:nvCxnSpPr>
          <p:cNvPr id="5" name="Straight Connector 33">
            <a:extLst>
              <a:ext uri="{FF2B5EF4-FFF2-40B4-BE49-F238E27FC236}">
                <a16:creationId xmlns:a16="http://schemas.microsoft.com/office/drawing/2014/main" id="{E91A2189-1F80-7EBD-76D2-245B63D6D1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7800" y="40346894"/>
            <a:ext cx="30480000" cy="1588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84E14E-57BF-83DE-36C8-22F513C246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028" t="-1675" r="18902" b="1675"/>
          <a:stretch/>
        </p:blipFill>
        <p:spPr>
          <a:xfrm>
            <a:off x="457200" y="214312"/>
            <a:ext cx="4746625" cy="4371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107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Scientific Photo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 poster template</dc:title>
  <dc:creator>David Starke</dc:creator>
  <dc:description>This template is copyright of Scientific PhotoGraphic Services, 1999</dc:description>
  <cp:lastModifiedBy>spriya</cp:lastModifiedBy>
  <cp:revision>123</cp:revision>
  <cp:lastPrinted>2000-08-03T00:31:24Z</cp:lastPrinted>
  <dcterms:created xsi:type="dcterms:W3CDTF">2000-02-09T15:01:13Z</dcterms:created>
  <dcterms:modified xsi:type="dcterms:W3CDTF">2025-02-27T10:30:52Z</dcterms:modified>
</cp:coreProperties>
</file>